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05" autoAdjust="0"/>
  </p:normalViewPr>
  <p:slideViewPr>
    <p:cSldViewPr>
      <p:cViewPr>
        <p:scale>
          <a:sx n="20" d="100"/>
          <a:sy n="20" d="100"/>
        </p:scale>
        <p:origin x="-2016" y="-7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45055-B8B4-452A-913C-FED8955487E5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8000" cy="3857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F5F5-602B-4FD5-B2A2-BDEE86524C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6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F5F5-602B-4FD5-B2A2-BDEE86524C5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38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6000" y="2674533"/>
            <a:ext cx="5549265" cy="3683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1012889"/>
            <a:ext cx="8228330" cy="282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DAG09043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16001" r="20703" b="32261"/>
          <a:stretch/>
        </p:blipFill>
        <p:spPr bwMode="auto">
          <a:xfrm>
            <a:off x="10134600" y="342900"/>
            <a:ext cx="6935896" cy="891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10275049" y="8053485"/>
            <a:ext cx="6943725" cy="1189428"/>
          </a:xfrm>
          <a:prstGeom prst="rect">
            <a:avLst/>
          </a:prstGeom>
          <a:solidFill>
            <a:srgbClr val="FFF5E3">
              <a:alpha val="74899"/>
            </a:srgbClr>
          </a:solidFill>
        </p:spPr>
        <p:txBody>
          <a:bodyPr vert="horz" wrap="square" lIns="0" tIns="151765" rIns="0" bIns="0" rtlCol="0">
            <a:spAutoFit/>
          </a:bodyPr>
          <a:lstStyle/>
          <a:p>
            <a:pPr marR="52069" algn="ctr">
              <a:lnSpc>
                <a:spcPct val="100000"/>
              </a:lnSpc>
              <a:spcBef>
                <a:spcPts val="1195"/>
              </a:spcBef>
            </a:pPr>
            <a:r>
              <a:rPr lang="ru-RU" sz="3600" spc="-170" dirty="0" smtClean="0">
                <a:latin typeface="Times New Roman" pitchFamily="18" charset="0"/>
                <a:cs typeface="Times New Roman" pitchFamily="18" charset="0"/>
              </a:rPr>
              <a:t>Сурун Кудерек Адыгжыевич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  <a:p>
            <a:pPr marR="52069" algn="ctr">
              <a:lnSpc>
                <a:spcPct val="100000"/>
              </a:lnSpc>
              <a:spcBef>
                <a:spcPts val="409"/>
              </a:spcBef>
            </a:pP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800" y="2421758"/>
            <a:ext cx="9525000" cy="2619307"/>
          </a:xfrm>
          <a:prstGeom prst="rect">
            <a:avLst/>
          </a:prstGeom>
        </p:spPr>
        <p:txBody>
          <a:bodyPr vert="horz" wrap="square" lIns="0" tIns="5645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445"/>
              </a:spcBef>
            </a:pPr>
            <a:r>
              <a:rPr lang="ru-RU" sz="8800" spc="-555" dirty="0" smtClean="0">
                <a:latin typeface="Times New Roman" pitchFamily="18" charset="0"/>
                <a:cs typeface="Times New Roman" pitchFamily="18" charset="0"/>
              </a:rPr>
              <a:t>Самопрезентация</a:t>
            </a:r>
            <a:endParaRPr sz="8800" dirty="0">
              <a:latin typeface="Times New Roman" pitchFamily="18" charset="0"/>
              <a:cs typeface="Times New Roman" pitchFamily="18" charset="0"/>
            </a:endParaRPr>
          </a:p>
          <a:p>
            <a:pPr marL="112395">
              <a:lnSpc>
                <a:spcPct val="100000"/>
              </a:lnSpc>
              <a:spcBef>
                <a:spcPts val="1090"/>
              </a:spcBef>
            </a:pPr>
            <a:r>
              <a:rPr sz="3600" dirty="0">
                <a:latin typeface="Times New Roman" pitchFamily="18" charset="0"/>
                <a:cs typeface="Times New Roman" pitchFamily="18" charset="0"/>
              </a:rPr>
              <a:t>учащегося</a:t>
            </a:r>
            <a:r>
              <a:rPr sz="3600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sz="36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1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36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30" dirty="0" err="1" smtClean="0"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3600" spc="-30" dirty="0" err="1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sz="3600" spc="-8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dirty="0" smtClean="0">
                <a:latin typeface="Times New Roman" pitchFamily="18" charset="0"/>
                <a:cs typeface="Times New Roman" pitchFamily="18" charset="0"/>
              </a:rPr>
              <a:t>МБОУ</a:t>
            </a:r>
            <a:r>
              <a:rPr sz="3600" spc="-8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Шуйской СОШ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6626" y="7810500"/>
            <a:ext cx="4932903" cy="11601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0600"/>
              </a:lnSpc>
              <a:spcBef>
                <a:spcPts val="100"/>
              </a:spcBef>
            </a:pPr>
            <a:r>
              <a:rPr sz="2800" spc="-180" dirty="0">
                <a:latin typeface="Times New Roman" pitchFamily="18" charset="0"/>
                <a:cs typeface="Times New Roman" pitchFamily="18" charset="0"/>
              </a:rPr>
              <a:t>...</a:t>
            </a:r>
            <a:r>
              <a:rPr sz="28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светить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34" dirty="0">
                <a:latin typeface="Times New Roman" pitchFamily="18" charset="0"/>
                <a:cs typeface="Times New Roman" pitchFamily="18" charset="0"/>
              </a:rPr>
              <a:t>—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никаких</a:t>
            </a:r>
            <a:r>
              <a:rPr sz="2800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гвоздей!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Вот</a:t>
            </a:r>
            <a:r>
              <a:rPr sz="28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35" dirty="0">
                <a:latin typeface="Times New Roman" pitchFamily="18" charset="0"/>
                <a:cs typeface="Times New Roman" pitchFamily="18" charset="0"/>
              </a:rPr>
              <a:t>лозунг</a:t>
            </a:r>
            <a:r>
              <a:rPr sz="2800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мой</a:t>
            </a:r>
            <a:r>
              <a:rPr sz="2800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34" dirty="0">
                <a:latin typeface="Times New Roman" pitchFamily="18" charset="0"/>
                <a:cs typeface="Times New Roman" pitchFamily="18" charset="0"/>
              </a:rPr>
              <a:t>—</a:t>
            </a:r>
            <a:r>
              <a:rPr sz="2800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8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Солнца!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21140" cy="10287000"/>
          </a:xfrm>
          <a:custGeom>
            <a:avLst/>
            <a:gdLst/>
            <a:ahLst/>
            <a:cxnLst/>
            <a:rect l="l" t="t" r="r" b="b"/>
            <a:pathLst>
              <a:path w="9121140" h="10287000">
                <a:moveTo>
                  <a:pt x="0" y="10286998"/>
                </a:moveTo>
                <a:lnTo>
                  <a:pt x="0" y="0"/>
                </a:lnTo>
                <a:lnTo>
                  <a:pt x="9120859" y="0"/>
                </a:lnTo>
                <a:lnTo>
                  <a:pt x="9120859" y="10286998"/>
                </a:lnTo>
                <a:lnTo>
                  <a:pt x="0" y="10286998"/>
                </a:lnTo>
                <a:close/>
              </a:path>
            </a:pathLst>
          </a:custGeom>
          <a:solidFill>
            <a:srgbClr val="FFF5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1012889"/>
            <a:ext cx="14452600" cy="15022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9395">
              <a:lnSpc>
                <a:spcPct val="100000"/>
              </a:lnSpc>
              <a:spcBef>
                <a:spcPts val="100"/>
              </a:spcBef>
            </a:pPr>
            <a:r>
              <a:rPr spc="-490" dirty="0"/>
              <a:t>ХОЧЕШЬ</a:t>
            </a:r>
            <a:r>
              <a:rPr spc="-484" dirty="0"/>
              <a:t> </a:t>
            </a:r>
            <a:r>
              <a:rPr spc="-785" dirty="0"/>
              <a:t>БЫТЬ </a:t>
            </a:r>
            <a:r>
              <a:rPr spc="-395" dirty="0"/>
              <a:t>ЗДОРОВЫМ</a:t>
            </a:r>
            <a:r>
              <a:rPr b="1" spc="-395" dirty="0">
                <a:latin typeface="Tahoma"/>
                <a:cs typeface="Tahoma"/>
              </a:rPr>
              <a:t>?</a:t>
            </a:r>
            <a:r>
              <a:rPr b="1" spc="-305" dirty="0">
                <a:latin typeface="Tahoma"/>
                <a:cs typeface="Tahoma"/>
              </a:rPr>
              <a:t> </a:t>
            </a:r>
            <a:r>
              <a:rPr spc="-465" dirty="0"/>
              <a:t>БУДЬ</a:t>
            </a:r>
            <a:r>
              <a:rPr spc="-500" dirty="0"/>
              <a:t> </a:t>
            </a:r>
            <a:r>
              <a:rPr spc="-35" dirty="0"/>
              <a:t>ИМ</a:t>
            </a:r>
          </a:p>
          <a:p>
            <a:pPr marL="12700" marR="5080">
              <a:lnSpc>
                <a:spcPct val="140600"/>
              </a:lnSpc>
              <a:spcBef>
                <a:spcPts val="225"/>
              </a:spcBef>
            </a:pPr>
            <a:r>
              <a:rPr sz="3200" dirty="0">
                <a:latin typeface="Times New Roman" pitchFamily="18" charset="0"/>
                <a:cs typeface="Times New Roman" pitchFamily="18" charset="0"/>
              </a:rPr>
              <a:t>Возможность</a:t>
            </a:r>
            <a:r>
              <a:rPr sz="32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5" dirty="0">
                <a:latin typeface="Times New Roman" pitchFamily="18" charset="0"/>
                <a:cs typeface="Times New Roman" pitchFamily="18" charset="0"/>
              </a:rPr>
              <a:t>преодолеть</a:t>
            </a:r>
            <a:r>
              <a:rPr sz="32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30" dirty="0">
                <a:latin typeface="Times New Roman" pitchFamily="18" charset="0"/>
                <a:cs typeface="Times New Roman" pitchFamily="18" charset="0"/>
              </a:rPr>
              <a:t>себя,</a:t>
            </a:r>
            <a:r>
              <a:rPr sz="32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без</a:t>
            </a:r>
            <a:r>
              <a:rPr sz="32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5" dirty="0">
                <a:latin typeface="Times New Roman" pitchFamily="18" charset="0"/>
                <a:cs typeface="Times New Roman" pitchFamily="18" charset="0"/>
              </a:rPr>
              <a:t>сомнений,</a:t>
            </a:r>
            <a:r>
              <a:rPr sz="32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0" dirty="0">
                <a:latin typeface="Times New Roman" pitchFamily="18" charset="0"/>
                <a:cs typeface="Times New Roman" pitchFamily="18" charset="0"/>
              </a:rPr>
              <a:t>самое</a:t>
            </a:r>
            <a:r>
              <a:rPr sz="32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0" dirty="0">
                <a:latin typeface="Times New Roman" pitchFamily="18" charset="0"/>
                <a:cs typeface="Times New Roman" pitchFamily="18" charset="0"/>
              </a:rPr>
              <a:t>ценное свойство</a:t>
            </a:r>
            <a:r>
              <a:rPr sz="3200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0" dirty="0">
                <a:latin typeface="Times New Roman" pitchFamily="18" charset="0"/>
                <a:cs typeface="Times New Roman" pitchFamily="18" charset="0"/>
              </a:rPr>
              <a:t>спорта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4" b="11899"/>
          <a:stretch/>
        </p:blipFill>
        <p:spPr bwMode="auto">
          <a:xfrm>
            <a:off x="10363200" y="3848100"/>
            <a:ext cx="66294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48100"/>
            <a:ext cx="8686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0" spc="-114" dirty="0"/>
              <a:t>У</a:t>
            </a:r>
            <a:r>
              <a:rPr sz="8000" spc="-810" dirty="0"/>
              <a:t> </a:t>
            </a:r>
            <a:r>
              <a:rPr sz="8000" spc="-915" dirty="0"/>
              <a:t>ДРУЖБЫ </a:t>
            </a:r>
            <a:r>
              <a:rPr sz="8000" spc="-455" dirty="0"/>
              <a:t>МНОГО </a:t>
            </a:r>
            <a:r>
              <a:rPr sz="8000" spc="-955" dirty="0"/>
              <a:t>КРЫЛЬЕВ</a:t>
            </a:r>
            <a:endParaRPr sz="8000"/>
          </a:p>
        </p:txBody>
      </p:sp>
      <p:sp>
        <p:nvSpPr>
          <p:cNvPr id="6" name="object 6"/>
          <p:cNvSpPr txBox="1"/>
          <p:nvPr/>
        </p:nvSpPr>
        <p:spPr>
          <a:xfrm>
            <a:off x="1016000" y="6747420"/>
            <a:ext cx="6110605" cy="882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0600"/>
              </a:lnSpc>
              <a:spcBef>
                <a:spcPts val="100"/>
              </a:spcBef>
            </a:pPr>
            <a:r>
              <a:rPr sz="2000" dirty="0">
                <a:latin typeface="Lucida Sans Unicode"/>
                <a:cs typeface="Lucida Sans Unicode"/>
              </a:rPr>
              <a:t>Без</a:t>
            </a:r>
            <a:r>
              <a:rPr sz="2000" spc="-105" dirty="0">
                <a:latin typeface="Lucida Sans Unicode"/>
                <a:cs typeface="Lucida Sans Unicode"/>
              </a:rPr>
              <a:t> </a:t>
            </a:r>
            <a:r>
              <a:rPr sz="2000" spc="-25" dirty="0">
                <a:latin typeface="Lucida Sans Unicode"/>
                <a:cs typeface="Lucida Sans Unicode"/>
              </a:rPr>
              <a:t>дружбы</a:t>
            </a:r>
            <a:r>
              <a:rPr sz="2000" spc="-100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никакое</a:t>
            </a:r>
            <a:r>
              <a:rPr sz="2000" spc="-10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общение</a:t>
            </a:r>
            <a:r>
              <a:rPr sz="2000" spc="-100" dirty="0">
                <a:latin typeface="Lucida Sans Unicode"/>
                <a:cs typeface="Lucida Sans Unicode"/>
              </a:rPr>
              <a:t> </a:t>
            </a:r>
            <a:r>
              <a:rPr sz="2000" spc="-30" dirty="0">
                <a:latin typeface="Lucida Sans Unicode"/>
                <a:cs typeface="Lucida Sans Unicode"/>
              </a:rPr>
              <a:t>между</a:t>
            </a:r>
            <a:r>
              <a:rPr sz="2000" spc="-100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людьми</a:t>
            </a:r>
            <a:r>
              <a:rPr sz="2000" spc="-105" dirty="0">
                <a:latin typeface="Lucida Sans Unicode"/>
                <a:cs typeface="Lucida Sans Unicode"/>
              </a:rPr>
              <a:t> </a:t>
            </a:r>
            <a:r>
              <a:rPr sz="2000" spc="-25" dirty="0">
                <a:latin typeface="Lucida Sans Unicode"/>
                <a:cs typeface="Lucida Sans Unicode"/>
              </a:rPr>
              <a:t>не </a:t>
            </a:r>
            <a:r>
              <a:rPr sz="2000" dirty="0">
                <a:latin typeface="Lucida Sans Unicode"/>
                <a:cs typeface="Lucida Sans Unicode"/>
              </a:rPr>
              <a:t>имеет</a:t>
            </a:r>
            <a:r>
              <a:rPr sz="2000" spc="-105" dirty="0">
                <a:latin typeface="Lucida Sans Unicode"/>
                <a:cs typeface="Lucida Sans Unicode"/>
              </a:rPr>
              <a:t> </a:t>
            </a:r>
            <a:r>
              <a:rPr sz="2000" spc="-10" dirty="0">
                <a:latin typeface="Lucida Sans Unicode"/>
                <a:cs typeface="Lucida Sans Unicode"/>
              </a:rPr>
              <a:t>ценности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790700"/>
            <a:ext cx="10020192" cy="668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317480" cy="10287000"/>
          </a:xfrm>
          <a:custGeom>
            <a:avLst/>
            <a:gdLst/>
            <a:ahLst/>
            <a:cxnLst/>
            <a:rect l="l" t="t" r="r" b="b"/>
            <a:pathLst>
              <a:path w="10317480" h="10287000">
                <a:moveTo>
                  <a:pt x="3004551" y="10286999"/>
                </a:moveTo>
                <a:lnTo>
                  <a:pt x="0" y="8719531"/>
                </a:lnTo>
                <a:lnTo>
                  <a:pt x="0" y="2324893"/>
                </a:lnTo>
                <a:lnTo>
                  <a:pt x="1212892" y="0"/>
                </a:lnTo>
                <a:lnTo>
                  <a:pt x="5491878" y="0"/>
                </a:lnTo>
                <a:lnTo>
                  <a:pt x="10316928" y="2517222"/>
                </a:lnTo>
                <a:lnTo>
                  <a:pt x="6263430" y="10286999"/>
                </a:lnTo>
                <a:lnTo>
                  <a:pt x="3004551" y="10286999"/>
                </a:lnTo>
                <a:close/>
              </a:path>
            </a:pathLst>
          </a:custGeom>
          <a:solidFill>
            <a:srgbClr val="FFF5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8" y="1028700"/>
            <a:ext cx="81153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758648"/>
            <a:ext cx="8229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864149" y="1019238"/>
            <a:ext cx="7407909" cy="299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6500" spc="-760" dirty="0"/>
              <a:t>Я</a:t>
            </a:r>
            <a:r>
              <a:rPr sz="6500" spc="-665" dirty="0"/>
              <a:t> ПУТЕШЕСТВУЮ</a:t>
            </a:r>
            <a:r>
              <a:rPr sz="6500" b="1" spc="-665" dirty="0">
                <a:latin typeface="Tahoma"/>
                <a:cs typeface="Tahoma"/>
              </a:rPr>
              <a:t>,</a:t>
            </a:r>
            <a:endParaRPr sz="6500">
              <a:latin typeface="Tahoma"/>
              <a:cs typeface="Tahoma"/>
            </a:endParaRPr>
          </a:p>
          <a:p>
            <a:pPr marL="2906395" marR="5080" indent="-345440" algn="r">
              <a:lnSpc>
                <a:spcPct val="100000"/>
              </a:lnSpc>
            </a:pPr>
            <a:r>
              <a:rPr sz="6500" spc="-790" dirty="0"/>
              <a:t>КАЖЕТСЯ</a:t>
            </a:r>
            <a:r>
              <a:rPr sz="6500" b="1" spc="-790" dirty="0">
                <a:latin typeface="Tahoma"/>
                <a:cs typeface="Tahoma"/>
              </a:rPr>
              <a:t>,</a:t>
            </a:r>
            <a:r>
              <a:rPr sz="6500" b="1" spc="-370" dirty="0">
                <a:latin typeface="Tahoma"/>
                <a:cs typeface="Tahoma"/>
              </a:rPr>
              <a:t> </a:t>
            </a:r>
            <a:r>
              <a:rPr sz="6500" spc="-1010" dirty="0"/>
              <a:t>С </a:t>
            </a:r>
            <a:r>
              <a:rPr sz="6500" spc="-490" dirty="0"/>
              <a:t>ПОЛЬЗОЮ</a:t>
            </a:r>
            <a:endParaRPr sz="65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91266" y="5903988"/>
            <a:ext cx="6759575" cy="162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390" marR="5080" indent="-60325" algn="r">
              <a:lnSpc>
                <a:spcPct val="140000"/>
              </a:lnSpc>
              <a:spcBef>
                <a:spcPts val="100"/>
              </a:spcBef>
            </a:pPr>
            <a:r>
              <a:rPr sz="2500" spc="160" dirty="0">
                <a:latin typeface="Lucida Sans Unicode"/>
                <a:cs typeface="Lucida Sans Unicode"/>
              </a:rPr>
              <a:t>Мир</a:t>
            </a:r>
            <a:r>
              <a:rPr sz="2500" spc="254" dirty="0">
                <a:latin typeface="Lucida Sans Unicode"/>
                <a:cs typeface="Lucida Sans Unicode"/>
              </a:rPr>
              <a:t> </a:t>
            </a:r>
            <a:r>
              <a:rPr sz="2500" spc="-570" dirty="0">
                <a:latin typeface="Tahoma"/>
                <a:cs typeface="Tahoma"/>
              </a:rPr>
              <a:t>—</a:t>
            </a:r>
            <a:r>
              <a:rPr sz="2500" spc="265" dirty="0">
                <a:latin typeface="Tahoma"/>
                <a:cs typeface="Tahoma"/>
              </a:rPr>
              <a:t> </a:t>
            </a:r>
            <a:r>
              <a:rPr sz="2500" spc="105" dirty="0">
                <a:latin typeface="Lucida Sans Unicode"/>
                <a:cs typeface="Lucida Sans Unicode"/>
              </a:rPr>
              <a:t>книга</a:t>
            </a:r>
            <a:r>
              <a:rPr sz="2500" spc="105" dirty="0">
                <a:latin typeface="Tahoma"/>
                <a:cs typeface="Tahoma"/>
              </a:rPr>
              <a:t>.</a:t>
            </a:r>
            <a:r>
              <a:rPr sz="2500" spc="265" dirty="0">
                <a:latin typeface="Tahoma"/>
                <a:cs typeface="Tahoma"/>
              </a:rPr>
              <a:t> </a:t>
            </a:r>
            <a:r>
              <a:rPr sz="2500" spc="55" dirty="0">
                <a:latin typeface="Lucida Sans Unicode"/>
                <a:cs typeface="Lucida Sans Unicode"/>
              </a:rPr>
              <a:t>И</a:t>
            </a:r>
            <a:r>
              <a:rPr sz="2500" spc="254" dirty="0">
                <a:latin typeface="Lucida Sans Unicode"/>
                <a:cs typeface="Lucida Sans Unicode"/>
              </a:rPr>
              <a:t> </a:t>
            </a:r>
            <a:r>
              <a:rPr sz="2500" spc="90" dirty="0">
                <a:latin typeface="Lucida Sans Unicode"/>
                <a:cs typeface="Lucida Sans Unicode"/>
              </a:rPr>
              <a:t>кто</a:t>
            </a:r>
            <a:r>
              <a:rPr sz="2500" spc="254" dirty="0">
                <a:latin typeface="Lucida Sans Unicode"/>
                <a:cs typeface="Lucida Sans Unicode"/>
              </a:rPr>
              <a:t> </a:t>
            </a:r>
            <a:r>
              <a:rPr sz="2500" spc="110" dirty="0">
                <a:latin typeface="Lucida Sans Unicode"/>
                <a:cs typeface="Lucida Sans Unicode"/>
              </a:rPr>
              <a:t>не</a:t>
            </a:r>
            <a:r>
              <a:rPr sz="2500" spc="254" dirty="0">
                <a:latin typeface="Lucida Sans Unicode"/>
                <a:cs typeface="Lucida Sans Unicode"/>
              </a:rPr>
              <a:t> </a:t>
            </a:r>
            <a:r>
              <a:rPr sz="2500" spc="175" dirty="0">
                <a:latin typeface="Lucida Sans Unicode"/>
                <a:cs typeface="Lucida Sans Unicode"/>
              </a:rPr>
              <a:t>путешествовал </a:t>
            </a:r>
            <a:r>
              <a:rPr sz="2500" spc="70" dirty="0">
                <a:latin typeface="Lucida Sans Unicode"/>
                <a:cs typeface="Lucida Sans Unicode"/>
              </a:rPr>
              <a:t>по</a:t>
            </a:r>
            <a:r>
              <a:rPr sz="2500" spc="254" dirty="0">
                <a:latin typeface="Lucida Sans Unicode"/>
                <a:cs typeface="Lucida Sans Unicode"/>
              </a:rPr>
              <a:t> </a:t>
            </a:r>
            <a:r>
              <a:rPr sz="2500" spc="114" dirty="0">
                <a:latin typeface="Lucida Sans Unicode"/>
                <a:cs typeface="Lucida Sans Unicode"/>
              </a:rPr>
              <a:t>нему</a:t>
            </a:r>
            <a:r>
              <a:rPr sz="2500" spc="114" dirty="0">
                <a:latin typeface="Tahoma"/>
                <a:cs typeface="Tahoma"/>
              </a:rPr>
              <a:t>,</a:t>
            </a:r>
            <a:r>
              <a:rPr sz="2500" spc="265" dirty="0">
                <a:latin typeface="Tahoma"/>
                <a:cs typeface="Tahoma"/>
              </a:rPr>
              <a:t> </a:t>
            </a:r>
            <a:r>
              <a:rPr sz="2500" spc="180" dirty="0">
                <a:latin typeface="Lucida Sans Unicode"/>
                <a:cs typeface="Lucida Sans Unicode"/>
              </a:rPr>
              <a:t>прочитал</a:t>
            </a:r>
            <a:r>
              <a:rPr sz="2500" spc="254" dirty="0">
                <a:latin typeface="Lucida Sans Unicode"/>
                <a:cs typeface="Lucida Sans Unicode"/>
              </a:rPr>
              <a:t> </a:t>
            </a:r>
            <a:r>
              <a:rPr sz="2500" spc="114" dirty="0">
                <a:latin typeface="Lucida Sans Unicode"/>
                <a:cs typeface="Lucida Sans Unicode"/>
              </a:rPr>
              <a:t>в</a:t>
            </a:r>
            <a:r>
              <a:rPr sz="2500" spc="260" dirty="0">
                <a:latin typeface="Lucida Sans Unicode"/>
                <a:cs typeface="Lucida Sans Unicode"/>
              </a:rPr>
              <a:t> </a:t>
            </a:r>
            <a:r>
              <a:rPr sz="2500" spc="150" dirty="0">
                <a:latin typeface="Lucida Sans Unicode"/>
                <a:cs typeface="Lucida Sans Unicode"/>
              </a:rPr>
              <a:t>ней</a:t>
            </a:r>
            <a:r>
              <a:rPr sz="2500" spc="254" dirty="0">
                <a:latin typeface="Lucida Sans Unicode"/>
                <a:cs typeface="Lucida Sans Unicode"/>
              </a:rPr>
              <a:t> </a:t>
            </a:r>
            <a:r>
              <a:rPr sz="2500" spc="170" dirty="0">
                <a:latin typeface="Lucida Sans Unicode"/>
                <a:cs typeface="Lucida Sans Unicode"/>
              </a:rPr>
              <a:t>только</a:t>
            </a:r>
            <a:r>
              <a:rPr sz="2500" spc="254" dirty="0">
                <a:latin typeface="Lucida Sans Unicode"/>
                <a:cs typeface="Lucida Sans Unicode"/>
              </a:rPr>
              <a:t> </a:t>
            </a:r>
            <a:r>
              <a:rPr sz="2500" spc="50" dirty="0">
                <a:latin typeface="Lucida Sans Unicode"/>
                <a:cs typeface="Lucida Sans Unicode"/>
              </a:rPr>
              <a:t>одну</a:t>
            </a:r>
            <a:endParaRPr sz="250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  <a:spcBef>
                <a:spcPts val="1200"/>
              </a:spcBef>
            </a:pPr>
            <a:r>
              <a:rPr sz="2500" spc="130" dirty="0">
                <a:latin typeface="Lucida Sans Unicode"/>
                <a:cs typeface="Lucida Sans Unicode"/>
              </a:rPr>
              <a:t>страницу</a:t>
            </a:r>
            <a:endParaRPr sz="2500">
              <a:latin typeface="Lucida Sans Unicode"/>
              <a:cs typeface="Lucida Sans Unicode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00100"/>
            <a:ext cx="5562600" cy="42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6" b="19060"/>
          <a:stretch/>
        </p:blipFill>
        <p:spPr bwMode="auto">
          <a:xfrm>
            <a:off x="5486400" y="4686300"/>
            <a:ext cx="4572000" cy="478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8"/>
          <a:stretch/>
        </p:blipFill>
        <p:spPr>
          <a:xfrm>
            <a:off x="-304800" y="-11824"/>
            <a:ext cx="18897600" cy="11885887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371600" y="8544875"/>
            <a:ext cx="19964400" cy="176971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tt-RU" sz="115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1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28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2024 год семь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6499877"/>
            <a:ext cx="5083009" cy="338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6000" y="1012886"/>
            <a:ext cx="7066915" cy="3473450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12700" marR="5080">
              <a:lnSpc>
                <a:spcPts val="8780"/>
              </a:lnSpc>
              <a:spcBef>
                <a:spcPts val="1010"/>
              </a:spcBef>
            </a:pPr>
            <a:r>
              <a:rPr sz="8000" spc="-875" dirty="0"/>
              <a:t>В</a:t>
            </a:r>
            <a:r>
              <a:rPr sz="8000" spc="-815" dirty="0"/>
              <a:t> </a:t>
            </a:r>
            <a:r>
              <a:rPr sz="8000" spc="-650" dirty="0"/>
              <a:t>СЕМЕЙНОМ </a:t>
            </a:r>
            <a:r>
              <a:rPr sz="8000" spc="-475" dirty="0"/>
              <a:t>КРУГУ</a:t>
            </a:r>
            <a:r>
              <a:rPr sz="8000" spc="-805" dirty="0"/>
              <a:t> </a:t>
            </a:r>
            <a:r>
              <a:rPr sz="8000" spc="-1160" dirty="0"/>
              <a:t>ВСЕ </a:t>
            </a:r>
            <a:r>
              <a:rPr sz="8000" spc="-475" dirty="0"/>
              <a:t>КОРНИ</a:t>
            </a:r>
            <a:r>
              <a:rPr sz="8000" spc="-805" dirty="0"/>
              <a:t> </a:t>
            </a:r>
            <a:r>
              <a:rPr sz="8000" spc="-650" dirty="0"/>
              <a:t>ТВОИ</a:t>
            </a:r>
            <a:endParaRPr sz="8000" dirty="0"/>
          </a:p>
        </p:txBody>
      </p:sp>
      <p:sp>
        <p:nvSpPr>
          <p:cNvPr id="10" name="object 10"/>
          <p:cNvSpPr txBox="1"/>
          <p:nvPr/>
        </p:nvSpPr>
        <p:spPr>
          <a:xfrm>
            <a:off x="788504" y="4356100"/>
            <a:ext cx="7723505" cy="297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0000"/>
              </a:lnSpc>
              <a:spcBef>
                <a:spcPts val="100"/>
              </a:spcBef>
            </a:pPr>
            <a:r>
              <a:rPr sz="2800" spc="200" dirty="0">
                <a:latin typeface="Times New Roman" pitchFamily="18" charset="0"/>
                <a:cs typeface="Times New Roman" pitchFamily="18" charset="0"/>
              </a:rPr>
              <a:t>Семья</a:t>
            </a:r>
            <a:r>
              <a:rPr sz="2800" spc="25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70" dirty="0">
                <a:latin typeface="Times New Roman" pitchFamily="18" charset="0"/>
                <a:cs typeface="Times New Roman" pitchFamily="18" charset="0"/>
              </a:rPr>
              <a:t>—</a:t>
            </a:r>
            <a:r>
              <a:rPr sz="2800" spc="2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20" dirty="0">
                <a:latin typeface="Times New Roman" pitchFamily="18" charset="0"/>
                <a:cs typeface="Times New Roman" pitchFamily="18" charset="0"/>
              </a:rPr>
              <a:t>компас,</a:t>
            </a:r>
            <a:r>
              <a:rPr sz="2800" spc="2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60" dirty="0">
                <a:latin typeface="Times New Roman" pitchFamily="18" charset="0"/>
                <a:cs typeface="Times New Roman" pitchFamily="18" charset="0"/>
              </a:rPr>
              <a:t>ведущий</a:t>
            </a:r>
            <a:r>
              <a:rPr sz="2800" spc="2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14" dirty="0">
                <a:latin typeface="Times New Roman" pitchFamily="18" charset="0"/>
                <a:cs typeface="Times New Roman" pitchFamily="18" charset="0"/>
              </a:rPr>
              <a:t>нас</a:t>
            </a:r>
            <a:r>
              <a:rPr sz="2800" spc="2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210" dirty="0">
                <a:latin typeface="Times New Roman" pitchFamily="18" charset="0"/>
                <a:cs typeface="Times New Roman" pitchFamily="18" charset="0"/>
              </a:rPr>
              <a:t>правильным </a:t>
            </a:r>
            <a:r>
              <a:rPr sz="2800" spc="105" dirty="0">
                <a:latin typeface="Times New Roman" pitchFamily="18" charset="0"/>
                <a:cs typeface="Times New Roman" pitchFamily="18" charset="0"/>
              </a:rPr>
              <a:t>курсом.</a:t>
            </a:r>
            <a:r>
              <a:rPr sz="2800" spc="2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40" dirty="0">
                <a:latin typeface="Times New Roman" pitchFamily="18" charset="0"/>
                <a:cs typeface="Times New Roman" pitchFamily="18" charset="0"/>
              </a:rPr>
              <a:t>Она</a:t>
            </a:r>
            <a:r>
              <a:rPr sz="2800" spc="2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90" dirty="0">
                <a:latin typeface="Times New Roman" pitchFamily="18" charset="0"/>
                <a:cs typeface="Times New Roman" pitchFamily="18" charset="0"/>
              </a:rPr>
              <a:t>наше</a:t>
            </a:r>
            <a:r>
              <a:rPr sz="2800" spc="2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60" dirty="0">
                <a:latin typeface="Times New Roman" pitchFamily="18" charset="0"/>
                <a:cs typeface="Times New Roman" pitchFamily="18" charset="0"/>
              </a:rPr>
              <a:t>вдохновение</a:t>
            </a:r>
            <a:r>
              <a:rPr sz="2800" spc="2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90" dirty="0">
                <a:latin typeface="Times New Roman" pitchFamily="18" charset="0"/>
                <a:cs typeface="Times New Roman" pitchFamily="18" charset="0"/>
              </a:rPr>
              <a:t>на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800" spc="150" dirty="0">
                <a:latin typeface="Times New Roman" pitchFamily="18" charset="0"/>
                <a:cs typeface="Times New Roman" pitchFamily="18" charset="0"/>
              </a:rPr>
              <a:t>достижение</a:t>
            </a:r>
            <a:r>
              <a:rPr sz="2800" spc="25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80" dirty="0">
                <a:latin typeface="Times New Roman" pitchFamily="18" charset="0"/>
                <a:cs typeface="Times New Roman" pitchFamily="18" charset="0"/>
              </a:rPr>
              <a:t>больших</a:t>
            </a:r>
            <a:r>
              <a:rPr sz="2800" spc="25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40" dirty="0">
                <a:latin typeface="Times New Roman" pitchFamily="18" charset="0"/>
                <a:cs typeface="Times New Roman" pitchFamily="18" charset="0"/>
              </a:rPr>
              <a:t>высот.</a:t>
            </a:r>
            <a:r>
              <a:rPr sz="2800" spc="2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65" dirty="0">
                <a:latin typeface="Times New Roman" pitchFamily="18" charset="0"/>
                <a:cs typeface="Times New Roman" pitchFamily="18" charset="0"/>
              </a:rPr>
              <a:t>Наше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800" spc="160" dirty="0">
                <a:latin typeface="Times New Roman" pitchFamily="18" charset="0"/>
                <a:cs typeface="Times New Roman" pitchFamily="18" charset="0"/>
              </a:rPr>
              <a:t>утешение,</a:t>
            </a:r>
            <a:r>
              <a:rPr sz="2800" spc="2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70" dirty="0">
                <a:latin typeface="Times New Roman" pitchFamily="18" charset="0"/>
                <a:cs typeface="Times New Roman" pitchFamily="18" charset="0"/>
              </a:rPr>
              <a:t>когда</a:t>
            </a:r>
            <a:r>
              <a:rPr sz="2800" spc="2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75" dirty="0">
                <a:latin typeface="Times New Roman" pitchFamily="18" charset="0"/>
                <a:cs typeface="Times New Roman" pitchFamily="18" charset="0"/>
              </a:rPr>
              <a:t>мы</a:t>
            </a:r>
            <a:r>
              <a:rPr sz="2800" spc="2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00" dirty="0">
                <a:latin typeface="Times New Roman" pitchFamily="18" charset="0"/>
                <a:cs typeface="Times New Roman" pitchFamily="18" charset="0"/>
              </a:rPr>
              <a:t>иногда</a:t>
            </a:r>
            <a:r>
              <a:rPr sz="2800" spc="2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35" dirty="0">
                <a:latin typeface="Times New Roman" pitchFamily="18" charset="0"/>
                <a:cs typeface="Times New Roman" pitchFamily="18" charset="0"/>
              </a:rPr>
              <a:t>оступаемся,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800" spc="130" dirty="0">
                <a:latin typeface="Times New Roman" pitchFamily="18" charset="0"/>
                <a:cs typeface="Times New Roman" pitchFamily="18" charset="0"/>
              </a:rPr>
              <a:t>делая</a:t>
            </a:r>
            <a:r>
              <a:rPr sz="2800" spc="2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30" dirty="0">
                <a:latin typeface="Times New Roman" pitchFamily="18" charset="0"/>
                <a:cs typeface="Times New Roman" pitchFamily="18" charset="0"/>
              </a:rPr>
              <a:t>ошибки!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C:\Users\User\Downloads\IMG-4a81af47d6972a241d7587608e84d85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269391"/>
            <a:ext cx="5105399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688395"/>
            <a:ext cx="4788016" cy="528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143500"/>
            <a:ext cx="18288000" cy="5143500"/>
            <a:chOff x="0" y="5143500"/>
            <a:chExt cx="18288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5143500"/>
              <a:ext cx="18288000" cy="5143500"/>
            </a:xfrm>
            <a:custGeom>
              <a:avLst/>
              <a:gdLst/>
              <a:ahLst/>
              <a:cxnLst/>
              <a:rect l="l" t="t" r="r" b="b"/>
              <a:pathLst>
                <a:path w="18288000" h="5143500">
                  <a:moveTo>
                    <a:pt x="0" y="0"/>
                  </a:moveTo>
                  <a:lnTo>
                    <a:pt x="18287999" y="0"/>
                  </a:lnTo>
                  <a:lnTo>
                    <a:pt x="18287999" y="5143499"/>
                  </a:lnTo>
                  <a:lnTo>
                    <a:pt x="0" y="5143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7720" y="5915497"/>
              <a:ext cx="5381609" cy="35623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83638" y="5915497"/>
              <a:ext cx="5381609" cy="356234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6000" y="1012892"/>
            <a:ext cx="9681210" cy="2359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190"/>
              </a:lnSpc>
              <a:spcBef>
                <a:spcPts val="100"/>
              </a:spcBef>
            </a:pPr>
            <a:r>
              <a:rPr sz="8000" spc="90" dirty="0"/>
              <a:t>ШКОЛА</a:t>
            </a:r>
            <a:r>
              <a:rPr sz="8000" b="1" spc="-459" dirty="0">
                <a:latin typeface="Tahoma"/>
                <a:cs typeface="Tahoma"/>
              </a:rPr>
              <a:t>,</a:t>
            </a:r>
            <a:r>
              <a:rPr sz="8000" b="1" spc="470" dirty="0">
                <a:latin typeface="Tahoma"/>
                <a:cs typeface="Tahoma"/>
              </a:rPr>
              <a:t> </a:t>
            </a:r>
            <a:r>
              <a:rPr sz="8000" spc="80" dirty="0"/>
              <a:t>ШКОЛА</a:t>
            </a:r>
            <a:r>
              <a:rPr sz="8000" b="1" spc="-470" dirty="0">
                <a:latin typeface="Tahoma"/>
                <a:cs typeface="Tahoma"/>
              </a:rPr>
              <a:t>,</a:t>
            </a:r>
            <a:endParaRPr sz="8000" dirty="0">
              <a:latin typeface="Tahoma"/>
              <a:cs typeface="Tahoma"/>
            </a:endParaRPr>
          </a:p>
          <a:p>
            <a:pPr marL="12700">
              <a:lnSpc>
                <a:spcPts val="9190"/>
              </a:lnSpc>
            </a:pPr>
            <a:r>
              <a:rPr sz="8000" spc="180" dirty="0"/>
              <a:t>МИ</a:t>
            </a:r>
            <a:r>
              <a:rPr sz="8000" spc="-370" dirty="0"/>
              <a:t>Р</a:t>
            </a:r>
            <a:r>
              <a:rPr sz="8000" spc="380" dirty="0"/>
              <a:t> </a:t>
            </a:r>
            <a:r>
              <a:rPr sz="8000" spc="114" dirty="0"/>
              <a:t>НАУ</a:t>
            </a:r>
            <a:r>
              <a:rPr sz="8000" spc="-434" dirty="0"/>
              <a:t>К</a:t>
            </a:r>
            <a:endParaRPr sz="8000" dirty="0"/>
          </a:p>
        </p:txBody>
      </p:sp>
      <p:sp>
        <p:nvSpPr>
          <p:cNvPr id="10" name="object 10"/>
          <p:cNvSpPr txBox="1"/>
          <p:nvPr/>
        </p:nvSpPr>
        <p:spPr>
          <a:xfrm>
            <a:off x="489968" y="3922016"/>
            <a:ext cx="10586338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35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28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меня</a:t>
            </a:r>
            <a:r>
              <a:rPr sz="28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школа</a:t>
            </a:r>
            <a:r>
              <a:rPr sz="28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34" dirty="0">
                <a:latin typeface="Times New Roman" pitchFamily="18" charset="0"/>
                <a:cs typeface="Times New Roman" pitchFamily="18" charset="0"/>
              </a:rPr>
              <a:t>—</a:t>
            </a:r>
            <a:r>
              <a:rPr sz="2800" spc="-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это</a:t>
            </a:r>
            <a:r>
              <a:rPr sz="28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второй</a:t>
            </a:r>
            <a:r>
              <a:rPr sz="2800" spc="-100" dirty="0">
                <a:latin typeface="Times New Roman" pitchFamily="18" charset="0"/>
                <a:cs typeface="Times New Roman" pitchFamily="18" charset="0"/>
              </a:rPr>
              <a:t> дом.</a:t>
            </a:r>
            <a:r>
              <a:rPr sz="2800" spc="-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Здесь</a:t>
            </a:r>
            <a:r>
              <a:rPr sz="28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60" dirty="0">
                <a:latin typeface="Times New Roman" pitchFamily="18" charset="0"/>
                <a:cs typeface="Times New Roman" pitchFamily="18" charset="0"/>
              </a:rPr>
              <a:t>мы</a:t>
            </a:r>
            <a:r>
              <a:rPr sz="28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общаемся,</a:t>
            </a:r>
            <a:r>
              <a:rPr sz="2800" spc="-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советуемся</a:t>
            </a:r>
            <a:r>
              <a:rPr sz="28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8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взрослеем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ownloads\IMG_20230717_113711_1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159320"/>
            <a:ext cx="5626880" cy="422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IMG_32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07" y="5143500"/>
            <a:ext cx="5987033" cy="471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921" y="5143500"/>
            <a:ext cx="6308415" cy="47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920" y="5143501"/>
            <a:ext cx="5020276" cy="471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62643" y="384986"/>
            <a:ext cx="8725535" cy="1279525"/>
          </a:xfrm>
          <a:prstGeom prst="rect">
            <a:avLst/>
          </a:prstGeom>
          <a:solidFill>
            <a:srgbClr val="FFF5E3"/>
          </a:solidFill>
        </p:spPr>
        <p:txBody>
          <a:bodyPr vert="horz" wrap="square" lIns="0" tIns="410845" rIns="0" bIns="0" rtlCol="0">
            <a:spAutoFit/>
          </a:bodyPr>
          <a:lstStyle/>
          <a:p>
            <a:pPr marR="168910" algn="ctr">
              <a:lnSpc>
                <a:spcPct val="100000"/>
              </a:lnSpc>
              <a:spcBef>
                <a:spcPts val="3235"/>
              </a:spcBef>
            </a:pPr>
            <a:r>
              <a:rPr sz="3000" spc="-95" dirty="0"/>
              <a:t>Муниципальный</a:t>
            </a:r>
            <a:r>
              <a:rPr sz="3000" spc="-185" dirty="0"/>
              <a:t> </a:t>
            </a:r>
            <a:r>
              <a:rPr sz="3000" spc="-10" dirty="0"/>
              <a:t>уровень</a:t>
            </a:r>
            <a:endParaRPr sz="3000"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63685" cy="10287000"/>
          </a:xfrm>
          <a:custGeom>
            <a:avLst/>
            <a:gdLst/>
            <a:ahLst/>
            <a:cxnLst/>
            <a:rect l="l" t="t" r="r" b="b"/>
            <a:pathLst>
              <a:path w="9163685" h="10287000">
                <a:moveTo>
                  <a:pt x="0" y="10286999"/>
                </a:moveTo>
                <a:lnTo>
                  <a:pt x="0" y="0"/>
                </a:lnTo>
                <a:lnTo>
                  <a:pt x="9163381" y="0"/>
                </a:lnTo>
                <a:lnTo>
                  <a:pt x="9163381" y="10286999"/>
                </a:lnTo>
                <a:lnTo>
                  <a:pt x="0" y="10286999"/>
                </a:lnTo>
                <a:close/>
              </a:path>
            </a:pathLst>
          </a:custGeom>
          <a:solidFill>
            <a:srgbClr val="FFF5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28394" y="3942148"/>
            <a:ext cx="6696075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7340">
              <a:lnSpc>
                <a:spcPct val="100000"/>
              </a:lnSpc>
              <a:spcBef>
                <a:spcPts val="100"/>
              </a:spcBef>
            </a:pPr>
            <a:r>
              <a:rPr sz="8000" spc="-440" dirty="0">
                <a:latin typeface="Arial Black"/>
                <a:cs typeface="Arial Black"/>
              </a:rPr>
              <a:t>УЧАСТИЕ</a:t>
            </a:r>
            <a:r>
              <a:rPr sz="8000" spc="-35" dirty="0">
                <a:latin typeface="Arial Black"/>
                <a:cs typeface="Arial Black"/>
              </a:rPr>
              <a:t> </a:t>
            </a:r>
            <a:r>
              <a:rPr sz="8000" spc="-925" dirty="0">
                <a:latin typeface="Arial Black"/>
                <a:cs typeface="Arial Black"/>
              </a:rPr>
              <a:t>В </a:t>
            </a:r>
            <a:r>
              <a:rPr sz="8000" spc="-305" dirty="0">
                <a:latin typeface="Arial Black"/>
                <a:cs typeface="Arial Black"/>
              </a:rPr>
              <a:t>КОНКУРСАХ</a:t>
            </a:r>
            <a:endParaRPr sz="80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36139" y="7755563"/>
            <a:ext cx="8725535" cy="1279525"/>
          </a:xfrm>
          <a:prstGeom prst="rect">
            <a:avLst/>
          </a:prstGeom>
          <a:solidFill>
            <a:srgbClr val="FFF5E3"/>
          </a:solidFill>
        </p:spPr>
        <p:txBody>
          <a:bodyPr vert="horz" wrap="square" lIns="0" tIns="379095" rIns="0" bIns="0" rtlCol="0">
            <a:spAutoFit/>
          </a:bodyPr>
          <a:lstStyle/>
          <a:p>
            <a:pPr marL="1683385">
              <a:lnSpc>
                <a:spcPct val="100000"/>
              </a:lnSpc>
              <a:spcBef>
                <a:spcPts val="2985"/>
              </a:spcBef>
            </a:pPr>
            <a:r>
              <a:rPr sz="3000" spc="-180" dirty="0">
                <a:latin typeface="Arial Black"/>
                <a:cs typeface="Arial Black"/>
              </a:rPr>
              <a:t>Российский</a:t>
            </a:r>
            <a:r>
              <a:rPr sz="3000" spc="-235" dirty="0">
                <a:latin typeface="Arial Black"/>
                <a:cs typeface="Arial Black"/>
              </a:rPr>
              <a:t> </a:t>
            </a:r>
            <a:r>
              <a:rPr sz="3000" spc="-10" dirty="0">
                <a:latin typeface="Arial Black"/>
                <a:cs typeface="Arial Black"/>
              </a:rPr>
              <a:t>уровень</a:t>
            </a:r>
            <a:endParaRPr sz="3000" dirty="0">
              <a:latin typeface="Arial Black"/>
              <a:cs typeface="Arial Black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667" y="2080363"/>
            <a:ext cx="85725" cy="8572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762667" y="1316185"/>
            <a:ext cx="7270701" cy="28161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04215" algn="just">
              <a:lnSpc>
                <a:spcPct val="131300"/>
              </a:lnSpc>
              <a:spcBef>
                <a:spcPts val="95"/>
              </a:spcBef>
            </a:pPr>
            <a:r>
              <a:rPr lang="ru-RU" sz="2400" spc="-25" dirty="0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2400" spc="-100" dirty="0" smtClean="0">
                <a:latin typeface="Times New Roman" pitchFamily="18" charset="0"/>
                <a:cs typeface="Times New Roman" pitchFamily="18" charset="0"/>
              </a:rPr>
              <a:t> победу в литературном конкурсе имени </a:t>
            </a:r>
            <a:r>
              <a:rPr lang="ru-RU" sz="2400" spc="-100" dirty="0" err="1" smtClean="0">
                <a:latin typeface="Times New Roman" pitchFamily="18" charset="0"/>
                <a:cs typeface="Times New Roman" pitchFamily="18" charset="0"/>
              </a:rPr>
              <a:t>Сайлыкмаа</a:t>
            </a:r>
            <a:r>
              <a:rPr lang="ru-RU" sz="2400" spc="-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100" dirty="0" err="1" smtClean="0">
                <a:latin typeface="Times New Roman" pitchFamily="18" charset="0"/>
                <a:cs typeface="Times New Roman" pitchFamily="18" charset="0"/>
              </a:rPr>
              <a:t>Комбу</a:t>
            </a:r>
            <a:r>
              <a:rPr lang="ru-RU" sz="2400" spc="-100" dirty="0" smtClean="0">
                <a:latin typeface="Times New Roman" pitchFamily="18" charset="0"/>
                <a:cs typeface="Times New Roman" pitchFamily="18" charset="0"/>
              </a:rPr>
              <a:t> «Лучший читатель годпа-2019»</a:t>
            </a:r>
          </a:p>
          <a:p>
            <a:pPr marL="12700" marR="704215" algn="just">
              <a:lnSpc>
                <a:spcPct val="131300"/>
              </a:lnSpc>
              <a:spcBef>
                <a:spcPts val="95"/>
              </a:spcBef>
            </a:pPr>
            <a:r>
              <a:rPr sz="2400" spc="-5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5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400" spc="-1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5" dirty="0" err="1" smtClean="0">
                <a:latin typeface="Times New Roman" pitchFamily="18" charset="0"/>
                <a:cs typeface="Times New Roman" pitchFamily="18" charset="0"/>
              </a:rPr>
              <a:t>муниципальн</a:t>
            </a:r>
            <a:r>
              <a:rPr lang="tt-RU" sz="2400" spc="15" dirty="0" smtClean="0">
                <a:latin typeface="Times New Roman" pitchFamily="18" charset="0"/>
                <a:cs typeface="Times New Roman" pitchFamily="18" charset="0"/>
              </a:rPr>
              <a:t>ый этап научно-практической</a:t>
            </a:r>
            <a:r>
              <a:rPr sz="2400" spc="-1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5" dirty="0" err="1" smtClean="0">
                <a:latin typeface="Times New Roman" pitchFamily="18" charset="0"/>
                <a:cs typeface="Times New Roman" pitchFamily="18" charset="0"/>
              </a:rPr>
              <a:t>конференци</a:t>
            </a:r>
            <a:r>
              <a:rPr lang="tt-RU" sz="2400" spc="-25" dirty="0" smtClean="0">
                <a:latin typeface="Times New Roman" pitchFamily="18" charset="0"/>
                <a:cs typeface="Times New Roman" pitchFamily="18" charset="0"/>
              </a:rPr>
              <a:t>и посвященный 110 летнему юбилею  Х.А.Анчимаа-Тока</a:t>
            </a:r>
            <a:r>
              <a:rPr sz="2400" spc="-1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5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sz="2400" spc="-1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-1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-17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sz="2400" b="1" spc="-1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5" dirty="0">
                <a:latin typeface="Times New Roman" pitchFamily="18" charset="0"/>
                <a:cs typeface="Times New Roman" pitchFamily="18" charset="0"/>
              </a:rPr>
              <a:t>место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12700" algn="just">
              <a:lnSpc>
                <a:spcPct val="100000"/>
              </a:lnSpc>
              <a:spcBef>
                <a:spcPts val="520"/>
              </a:spcBef>
            </a:pPr>
            <a:endParaRPr sz="2000" dirty="0">
              <a:latin typeface="Arial Black"/>
              <a:cs typeface="Arial Black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62667" y="2880463"/>
            <a:ext cx="85725" cy="8572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62667" y="3280513"/>
            <a:ext cx="85725" cy="8572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62667" y="4080613"/>
            <a:ext cx="85725" cy="8572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147808" y="4226744"/>
            <a:ext cx="8725535" cy="1279525"/>
          </a:xfrm>
          <a:prstGeom prst="rect">
            <a:avLst/>
          </a:prstGeom>
          <a:solidFill>
            <a:srgbClr val="FFF5E3"/>
          </a:solidFill>
        </p:spPr>
        <p:txBody>
          <a:bodyPr vert="horz" wrap="square" lIns="0" tIns="365125" rIns="0" bIns="0" rtlCol="0">
            <a:spAutoFit/>
          </a:bodyPr>
          <a:lstStyle/>
          <a:p>
            <a:pPr marR="35560" algn="ctr">
              <a:lnSpc>
                <a:spcPct val="100000"/>
              </a:lnSpc>
              <a:spcBef>
                <a:spcPts val="2875"/>
              </a:spcBef>
            </a:pPr>
            <a:r>
              <a:rPr sz="3000" spc="-170" dirty="0">
                <a:latin typeface="Arial Black"/>
                <a:cs typeface="Arial Black"/>
              </a:rPr>
              <a:t>Республиканский</a:t>
            </a:r>
            <a:r>
              <a:rPr sz="3000" spc="-160" dirty="0">
                <a:latin typeface="Arial Black"/>
                <a:cs typeface="Arial Black"/>
              </a:rPr>
              <a:t> </a:t>
            </a:r>
            <a:r>
              <a:rPr sz="3000" spc="-10" dirty="0">
                <a:latin typeface="Arial Black"/>
                <a:cs typeface="Arial Black"/>
              </a:rPr>
              <a:t>уровень</a:t>
            </a:r>
            <a:endParaRPr sz="3000" dirty="0">
              <a:latin typeface="Arial Black"/>
              <a:cs typeface="Arial Blac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667" y="6199601"/>
            <a:ext cx="85725" cy="8572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762667" y="5113678"/>
            <a:ext cx="7564120" cy="2892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48640">
              <a:lnSpc>
                <a:spcPct val="131200"/>
              </a:lnSpc>
              <a:spcBef>
                <a:spcPts val="100"/>
              </a:spcBef>
            </a:pPr>
            <a:r>
              <a:rPr lang="ru-RU" sz="2400" spc="-20" dirty="0" smtClean="0">
                <a:latin typeface="Times New Roman" pitchFamily="18" charset="0"/>
                <a:cs typeface="Times New Roman" pitchFamily="18" charset="0"/>
              </a:rPr>
              <a:t>Участник о</a:t>
            </a:r>
            <a:r>
              <a:rPr sz="2400" spc="-20" dirty="0" err="1" smtClean="0">
                <a:latin typeface="Times New Roman" pitchFamily="18" charset="0"/>
                <a:cs typeface="Times New Roman" pitchFamily="18" charset="0"/>
              </a:rPr>
              <a:t>лимпиад</a:t>
            </a:r>
            <a:r>
              <a:rPr lang="ru-RU" sz="2400" spc="-20" dirty="0" smtClean="0">
                <a:latin typeface="Times New Roman" pitchFamily="18" charset="0"/>
                <a:cs typeface="Times New Roman" pitchFamily="18" charset="0"/>
              </a:rPr>
              <a:t>ы </a:t>
            </a:r>
            <a:r>
              <a:rPr sz="2400" spc="-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400" spc="-50" dirty="0" smtClean="0">
                <a:latin typeface="Times New Roman" pitchFamily="18" charset="0"/>
                <a:cs typeface="Times New Roman" pitchFamily="18" charset="0"/>
              </a:rPr>
              <a:t>Тувинского государственного университета» для школьников по предмету «Информатика».</a:t>
            </a:r>
          </a:p>
          <a:p>
            <a:pPr marL="12700" marR="548640">
              <a:lnSpc>
                <a:spcPct val="131200"/>
              </a:lnSpc>
              <a:spcBef>
                <a:spcPts val="100"/>
              </a:spcBef>
            </a:pPr>
            <a:r>
              <a:rPr sz="2400" spc="-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60" dirty="0" smtClean="0">
                <a:latin typeface="Times New Roman" pitchFamily="18" charset="0"/>
                <a:cs typeface="Times New Roman" pitchFamily="18" charset="0"/>
              </a:rPr>
              <a:t>Открытый турнир по быстрым шахматам 2-ое место.</a:t>
            </a:r>
          </a:p>
          <a:p>
            <a:pPr marL="12700" marR="548640">
              <a:lnSpc>
                <a:spcPct val="131200"/>
              </a:lnSpc>
              <a:spcBef>
                <a:spcPts val="10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Турнир по шахматам среди учащихся 8-11 классов западных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кожуунов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2 место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667" y="6599651"/>
            <a:ext cx="85725" cy="8572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62667" y="7799801"/>
            <a:ext cx="85725" cy="8572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667" y="9724217"/>
            <a:ext cx="85725" cy="8572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848392" y="8873788"/>
            <a:ext cx="775843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 активное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кчастие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жизни отряда ФГБОУ ДС «Белокуриха» им.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В.В.Петраковской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Минздрава России. 2021г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531350" cy="4445000"/>
          </a:xfrm>
          <a:custGeom>
            <a:avLst/>
            <a:gdLst/>
            <a:ahLst/>
            <a:cxnLst/>
            <a:rect l="l" t="t" r="r" b="b"/>
            <a:pathLst>
              <a:path w="9531350" h="4445000">
                <a:moveTo>
                  <a:pt x="9531340" y="4444990"/>
                </a:moveTo>
                <a:lnTo>
                  <a:pt x="0" y="4444990"/>
                </a:lnTo>
                <a:lnTo>
                  <a:pt x="0" y="0"/>
                </a:lnTo>
                <a:lnTo>
                  <a:pt x="9531340" y="0"/>
                </a:lnTo>
                <a:lnTo>
                  <a:pt x="9531340" y="4444990"/>
                </a:lnTo>
                <a:close/>
              </a:path>
            </a:pathLst>
          </a:custGeom>
          <a:solidFill>
            <a:srgbClr val="FFF5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0244" rIns="0" bIns="0" rtlCol="0">
            <a:spAutoFit/>
          </a:bodyPr>
          <a:lstStyle/>
          <a:p>
            <a:pPr marL="24130" marR="5080" indent="1979930">
              <a:lnSpc>
                <a:spcPts val="6900"/>
              </a:lnSpc>
              <a:spcBef>
                <a:spcPts val="259"/>
              </a:spcBef>
            </a:pPr>
            <a:r>
              <a:rPr sz="5800" spc="-665" dirty="0"/>
              <a:t>ПЕРВЫЙ </a:t>
            </a:r>
            <a:r>
              <a:rPr sz="5800" spc="-515" dirty="0"/>
              <a:t>УПРАВЛЕНЧЕСКИЙ</a:t>
            </a:r>
            <a:endParaRPr sz="5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67100"/>
            <a:ext cx="8839200" cy="617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5064760"/>
            <a:chOff x="0" y="0"/>
            <a:chExt cx="18288000" cy="506476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5064760"/>
            </a:xfrm>
            <a:custGeom>
              <a:avLst/>
              <a:gdLst/>
              <a:ahLst/>
              <a:cxnLst/>
              <a:rect l="l" t="t" r="r" b="b"/>
              <a:pathLst>
                <a:path w="18288000" h="5064760">
                  <a:moveTo>
                    <a:pt x="18288000" y="5064658"/>
                  </a:moveTo>
                  <a:lnTo>
                    <a:pt x="0" y="5064658"/>
                  </a:lnTo>
                  <a:lnTo>
                    <a:pt x="0" y="0"/>
                  </a:lnTo>
                  <a:lnTo>
                    <a:pt x="18288000" y="0"/>
                  </a:lnTo>
                  <a:lnTo>
                    <a:pt x="18288000" y="5064658"/>
                  </a:lnTo>
                  <a:close/>
                </a:path>
              </a:pathLst>
            </a:custGeom>
            <a:solidFill>
              <a:srgbClr val="FFF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22408" y="907922"/>
              <a:ext cx="7479030" cy="3764915"/>
            </a:xfrm>
            <a:custGeom>
              <a:avLst/>
              <a:gdLst/>
              <a:ahLst/>
              <a:cxnLst/>
              <a:rect l="l" t="t" r="r" b="b"/>
              <a:pathLst>
                <a:path w="7479030" h="3764915">
                  <a:moveTo>
                    <a:pt x="7478793" y="3764493"/>
                  </a:moveTo>
                  <a:lnTo>
                    <a:pt x="0" y="3764493"/>
                  </a:lnTo>
                  <a:lnTo>
                    <a:pt x="0" y="0"/>
                  </a:lnTo>
                  <a:lnTo>
                    <a:pt x="7478793" y="0"/>
                  </a:lnTo>
                  <a:lnTo>
                    <a:pt x="7478793" y="3764493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450494" y="2176362"/>
            <a:ext cx="456247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555" dirty="0"/>
              <a:t>РОДИНА</a:t>
            </a:r>
            <a:endParaRPr sz="8000"/>
          </a:p>
        </p:txBody>
      </p:sp>
      <p:sp>
        <p:nvSpPr>
          <p:cNvPr id="10" name="object 10"/>
          <p:cNvSpPr txBox="1"/>
          <p:nvPr/>
        </p:nvSpPr>
        <p:spPr>
          <a:xfrm>
            <a:off x="1494957" y="5659883"/>
            <a:ext cx="7582534" cy="34829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3619" marR="1016000" algn="ctr">
              <a:lnSpc>
                <a:spcPct val="141200"/>
              </a:lnSpc>
              <a:spcBef>
                <a:spcPts val="100"/>
              </a:spcBef>
            </a:pPr>
            <a:r>
              <a:rPr sz="2800" spc="120" dirty="0">
                <a:latin typeface="Times New Roman" pitchFamily="18" charset="0"/>
                <a:cs typeface="Times New Roman" pitchFamily="18" charset="0"/>
              </a:rPr>
              <a:t>Мы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ей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обязаны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нашими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силами,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вдохновением</a:t>
            </a:r>
            <a:r>
              <a:rPr sz="2800" spc="-1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800" spc="-1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радостями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12700" marR="5080" algn="ctr">
              <a:lnSpc>
                <a:spcPct val="141200"/>
              </a:lnSpc>
              <a:spcBef>
                <a:spcPts val="3885"/>
              </a:spcBef>
            </a:pPr>
            <a:r>
              <a:rPr sz="2800" spc="50" dirty="0">
                <a:latin typeface="Times New Roman" pitchFamily="18" charset="0"/>
                <a:cs typeface="Times New Roman" pitchFamily="18" charset="0"/>
              </a:rPr>
              <a:t>Нельзя</a:t>
            </a:r>
            <a:r>
              <a:rPr sz="28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70" dirty="0">
                <a:latin typeface="Times New Roman" pitchFamily="18" charset="0"/>
                <a:cs typeface="Times New Roman" pitchFamily="18" charset="0"/>
              </a:rPr>
              <a:t>быть</a:t>
            </a:r>
            <a:r>
              <a:rPr sz="28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патриотом,</a:t>
            </a:r>
            <a:r>
              <a:rPr sz="28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sz="28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чувствуя</a:t>
            </a:r>
            <a:r>
              <a:rPr sz="2800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личной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связи</a:t>
            </a:r>
            <a:r>
              <a:rPr sz="2800" spc="-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-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Родиной,</a:t>
            </a:r>
            <a:r>
              <a:rPr sz="2800" spc="-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sz="2800" spc="-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зная,</a:t>
            </a:r>
            <a:r>
              <a:rPr sz="2800" spc="-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sz="2800" spc="-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любили</a:t>
            </a:r>
            <a:r>
              <a:rPr sz="2800" spc="-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берегли</a:t>
            </a:r>
            <a:r>
              <a:rPr sz="2800" spc="-1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её</a:t>
            </a:r>
            <a:r>
              <a:rPr sz="2800" spc="-1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наши</a:t>
            </a:r>
            <a:r>
              <a:rPr sz="2800" spc="-1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90" dirty="0">
                <a:latin typeface="Times New Roman" pitchFamily="18" charset="0"/>
                <a:cs typeface="Times New Roman" pitchFamily="18" charset="0"/>
              </a:rPr>
              <a:t>предки,</a:t>
            </a:r>
            <a:r>
              <a:rPr sz="2800"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отцы</a:t>
            </a:r>
            <a:r>
              <a:rPr sz="2800" spc="-1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800" spc="-1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деды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61" y="907922"/>
            <a:ext cx="8035839" cy="393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ownloads\16600534915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295900"/>
            <a:ext cx="3520896" cy="35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1660053491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388" y="5295900"/>
            <a:ext cx="4269248" cy="35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3182600" y="3505815"/>
            <a:ext cx="4368800" cy="35903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0600"/>
              </a:lnSpc>
              <a:spcBef>
                <a:spcPts val="100"/>
              </a:spcBef>
            </a:pPr>
            <a:r>
              <a:rPr sz="2800" dirty="0">
                <a:latin typeface="Times New Roman" pitchFamily="18" charset="0"/>
                <a:cs typeface="Times New Roman" pitchFamily="18" charset="0"/>
              </a:rPr>
              <a:t>Волонтером</a:t>
            </a:r>
            <a:r>
              <a:rPr sz="2800" spc="-1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может</a:t>
            </a:r>
            <a:r>
              <a:rPr sz="2800" spc="-1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стать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абсолютно</a:t>
            </a:r>
            <a:r>
              <a:rPr sz="2800" spc="-1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каждый</a:t>
            </a:r>
            <a:r>
              <a:rPr sz="2800" spc="-1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из</a:t>
            </a:r>
            <a:r>
              <a:rPr sz="2800" spc="-1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нас,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ведь</a:t>
            </a:r>
            <a:r>
              <a:rPr sz="28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5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2800" spc="-105" dirty="0">
                <a:latin typeface="Times New Roman" pitchFamily="18" charset="0"/>
                <a:cs typeface="Times New Roman" pitchFamily="18" charset="0"/>
              </a:rPr>
              <a:t>того,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чтобы</a:t>
            </a:r>
            <a:r>
              <a:rPr sz="28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50" dirty="0">
                <a:latin typeface="Times New Roman" pitchFamily="18" charset="0"/>
                <a:cs typeface="Times New Roman" pitchFamily="18" charset="0"/>
              </a:rPr>
              <a:t>помочь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ближнему,</a:t>
            </a:r>
            <a:r>
              <a:rPr sz="2800" spc="-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sz="2800" spc="-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нужно</a:t>
            </a:r>
            <a:r>
              <a:rPr sz="2800" spc="-1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ничего, кроме</a:t>
            </a:r>
            <a:r>
              <a:rPr sz="2800" spc="-1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доброго</a:t>
            </a:r>
            <a:r>
              <a:rPr sz="2800" spc="-1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75" dirty="0">
                <a:latin typeface="Times New Roman" pitchFamily="18" charset="0"/>
                <a:cs typeface="Times New Roman" pitchFamily="18" charset="0"/>
              </a:rPr>
              <a:t>сердца</a:t>
            </a:r>
            <a:r>
              <a:rPr sz="2800" spc="-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желания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800" y="4620240"/>
            <a:ext cx="3850640" cy="11601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0600"/>
              </a:lnSpc>
              <a:spcBef>
                <a:spcPts val="100"/>
              </a:spcBef>
            </a:pPr>
            <a:r>
              <a:rPr sz="2800" dirty="0">
                <a:latin typeface="Times New Roman" pitchFamily="18" charset="0"/>
                <a:cs typeface="Times New Roman" pitchFamily="18" charset="0"/>
              </a:rPr>
              <a:t>Чтобы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поверить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9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добро,</a:t>
            </a:r>
            <a:r>
              <a:rPr sz="28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надо </a:t>
            </a:r>
            <a:r>
              <a:rPr sz="2800" spc="55" dirty="0">
                <a:latin typeface="Times New Roman" pitchFamily="18" charset="0"/>
                <a:cs typeface="Times New Roman" pitchFamily="18" charset="0"/>
              </a:rPr>
              <a:t>начать</a:t>
            </a:r>
            <a:r>
              <a:rPr sz="2800" spc="-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делать</a:t>
            </a:r>
            <a:r>
              <a:rPr sz="2800" spc="-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его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79419" y="5724512"/>
            <a:ext cx="58807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Lucida Sans Unicode"/>
                <a:cs typeface="Lucida Sans Unicode"/>
              </a:rPr>
              <a:t>Звезда</a:t>
            </a:r>
            <a:r>
              <a:rPr sz="2000" spc="-105" dirty="0">
                <a:latin typeface="Lucida Sans Unicode"/>
                <a:cs typeface="Lucida Sans Unicode"/>
              </a:rPr>
              <a:t> </a:t>
            </a:r>
            <a:r>
              <a:rPr sz="2000" spc="-10" dirty="0">
                <a:latin typeface="Lucida Sans Unicode"/>
                <a:cs typeface="Lucida Sans Unicode"/>
              </a:rPr>
              <a:t>сериала</a:t>
            </a:r>
            <a:r>
              <a:rPr sz="2000" spc="-100" dirty="0">
                <a:latin typeface="Lucida Sans Unicode"/>
                <a:cs typeface="Lucida Sans Unicode"/>
              </a:rPr>
              <a:t> </a:t>
            </a:r>
            <a:r>
              <a:rPr sz="2000" spc="-55" dirty="0">
                <a:latin typeface="Tahoma"/>
                <a:cs typeface="Tahoma"/>
              </a:rPr>
              <a:t>"</a:t>
            </a:r>
            <a:r>
              <a:rPr sz="2000" spc="-55" dirty="0">
                <a:latin typeface="Lucida Sans Unicode"/>
                <a:cs typeface="Lucida Sans Unicode"/>
              </a:rPr>
              <a:t>Солдаты</a:t>
            </a:r>
            <a:r>
              <a:rPr sz="2000" spc="-55" dirty="0">
                <a:latin typeface="Tahoma"/>
                <a:cs typeface="Tahoma"/>
              </a:rPr>
              <a:t>"</a:t>
            </a:r>
            <a:r>
              <a:rPr sz="2000" spc="-95" dirty="0">
                <a:latin typeface="Tahoma"/>
                <a:cs typeface="Tahoma"/>
              </a:rPr>
              <a:t> </a:t>
            </a:r>
            <a:r>
              <a:rPr sz="2000" spc="-55" dirty="0">
                <a:latin typeface="Lucida Sans Unicode"/>
                <a:cs typeface="Lucida Sans Unicode"/>
              </a:rPr>
              <a:t>Александр</a:t>
            </a:r>
            <a:r>
              <a:rPr sz="2000" spc="-100" dirty="0">
                <a:latin typeface="Lucida Sans Unicode"/>
                <a:cs typeface="Lucida Sans Unicode"/>
              </a:rPr>
              <a:t> </a:t>
            </a:r>
            <a:r>
              <a:rPr sz="2000" spc="-10" dirty="0">
                <a:latin typeface="Lucida Sans Unicode"/>
                <a:cs typeface="Lucida Sans Unicode"/>
              </a:rPr>
              <a:t>Лымарев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18" y="1118397"/>
            <a:ext cx="7886336" cy="788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26290" y="0"/>
            <a:ext cx="11062335" cy="10287000"/>
          </a:xfrm>
          <a:custGeom>
            <a:avLst/>
            <a:gdLst/>
            <a:ahLst/>
            <a:cxnLst/>
            <a:rect l="l" t="t" r="r" b="b"/>
            <a:pathLst>
              <a:path w="11062335" h="10287000">
                <a:moveTo>
                  <a:pt x="1106171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1061710" y="0"/>
                </a:lnTo>
                <a:lnTo>
                  <a:pt x="11061710" y="10287000"/>
                </a:lnTo>
                <a:close/>
              </a:path>
            </a:pathLst>
          </a:custGeom>
          <a:solidFill>
            <a:srgbClr val="FFF5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6000" y="2031937"/>
            <a:ext cx="5900420" cy="211709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5480"/>
              </a:lnSpc>
              <a:spcBef>
                <a:spcPts val="229"/>
              </a:spcBef>
            </a:pPr>
            <a:r>
              <a:rPr sz="4600" spc="-300" dirty="0"/>
              <a:t>ЛИШЬ</a:t>
            </a:r>
            <a:r>
              <a:rPr sz="4600" spc="-455" dirty="0"/>
              <a:t> </a:t>
            </a:r>
            <a:r>
              <a:rPr sz="4600" spc="-540" dirty="0"/>
              <a:t>ТВОРЧЕСТВА </a:t>
            </a:r>
            <a:r>
              <a:rPr sz="4600" spc="-395" dirty="0"/>
              <a:t>ИСКРА</a:t>
            </a:r>
            <a:r>
              <a:rPr sz="4600" spc="-470" dirty="0"/>
              <a:t> </a:t>
            </a:r>
            <a:r>
              <a:rPr sz="4600" spc="-350" dirty="0"/>
              <a:t>ВО</a:t>
            </a:r>
            <a:r>
              <a:rPr sz="4600" spc="-470" dirty="0"/>
              <a:t> </a:t>
            </a:r>
            <a:r>
              <a:rPr sz="4600" spc="-400" dirty="0"/>
              <a:t>МНЕ </a:t>
            </a:r>
            <a:r>
              <a:rPr sz="4600" spc="-434" dirty="0"/>
              <a:t>РАЗГОРИТСЯ</a:t>
            </a:r>
            <a:endParaRPr sz="4600" dirty="0"/>
          </a:p>
        </p:txBody>
      </p:sp>
      <p:sp>
        <p:nvSpPr>
          <p:cNvPr id="5" name="object 5"/>
          <p:cNvSpPr txBox="1"/>
          <p:nvPr/>
        </p:nvSpPr>
        <p:spPr>
          <a:xfrm>
            <a:off x="1140605" y="4911884"/>
            <a:ext cx="5862320" cy="47832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0" dirty="0">
                <a:latin typeface="Times New Roman" pitchFamily="18" charset="0"/>
                <a:cs typeface="Times New Roman" pitchFamily="18" charset="0"/>
              </a:rPr>
              <a:t>Следуйте</a:t>
            </a:r>
            <a:r>
              <a:rPr sz="2800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sz="2800"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своей</a:t>
            </a:r>
            <a:r>
              <a:rPr sz="2800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мечтой,</a:t>
            </a:r>
            <a:r>
              <a:rPr sz="2800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несмотря</a:t>
            </a:r>
            <a:r>
              <a:rPr sz="2800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ни</a:t>
            </a:r>
            <a:r>
              <a:rPr sz="2800"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800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что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12700" marR="145415">
              <a:lnSpc>
                <a:spcPct val="140600"/>
              </a:lnSpc>
            </a:pPr>
            <a:r>
              <a:rPr sz="2800" dirty="0">
                <a:latin typeface="Times New Roman" pitchFamily="18" charset="0"/>
                <a:cs typeface="Times New Roman" pitchFamily="18" charset="0"/>
              </a:rPr>
              <a:t>Независимо</a:t>
            </a:r>
            <a:r>
              <a:rPr sz="2800"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от</a:t>
            </a:r>
            <a:r>
              <a:rPr sz="2800"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90" dirty="0">
                <a:latin typeface="Times New Roman" pitchFamily="18" charset="0"/>
                <a:cs typeface="Times New Roman" pitchFamily="18" charset="0"/>
              </a:rPr>
              <a:t>того,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старый</a:t>
            </a:r>
            <a:r>
              <a:rPr sz="2800"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20" dirty="0">
                <a:latin typeface="Times New Roman" pitchFamily="18" charset="0"/>
                <a:cs typeface="Times New Roman" pitchFamily="18" charset="0"/>
              </a:rPr>
              <a:t>Вы</a:t>
            </a:r>
            <a:r>
              <a:rPr sz="28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или</a:t>
            </a:r>
            <a:r>
              <a:rPr sz="2800"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молодой, </a:t>
            </a:r>
            <a:r>
              <a:rPr sz="2800" spc="120" dirty="0">
                <a:latin typeface="Times New Roman" pitchFamily="18" charset="0"/>
                <a:cs typeface="Times New Roman" pitchFamily="18" charset="0"/>
              </a:rPr>
              <a:t>Вы</a:t>
            </a:r>
            <a:r>
              <a:rPr sz="28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должны</a:t>
            </a:r>
            <a:r>
              <a:rPr sz="28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реализовать</a:t>
            </a:r>
            <a:r>
              <a:rPr sz="28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свои</a:t>
            </a:r>
            <a:r>
              <a:rPr sz="28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самые</a:t>
            </a:r>
            <a:r>
              <a:rPr sz="28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смелые </a:t>
            </a:r>
            <a:r>
              <a:rPr sz="2800" spc="40" dirty="0">
                <a:latin typeface="Times New Roman" pitchFamily="18" charset="0"/>
                <a:cs typeface="Times New Roman" pitchFamily="18" charset="0"/>
              </a:rPr>
              <a:t>мечты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12700" marR="60325">
              <a:lnSpc>
                <a:spcPct val="140600"/>
              </a:lnSpc>
              <a:spcBef>
                <a:spcPts val="5"/>
              </a:spcBef>
            </a:pPr>
            <a:r>
              <a:rPr sz="2800" dirty="0">
                <a:latin typeface="Times New Roman" pitchFamily="18" charset="0"/>
                <a:cs typeface="Times New Roman" pitchFamily="18" charset="0"/>
              </a:rPr>
              <a:t>Это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единственная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причина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существования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этой</a:t>
            </a:r>
            <a:r>
              <a:rPr sz="2800" spc="-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планете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ownloads\IMG_20240411_225214_2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028825"/>
            <a:ext cx="83058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26290" y="0"/>
            <a:ext cx="11062335" cy="10287000"/>
          </a:xfrm>
          <a:custGeom>
            <a:avLst/>
            <a:gdLst/>
            <a:ahLst/>
            <a:cxnLst/>
            <a:rect l="l" t="t" r="r" b="b"/>
            <a:pathLst>
              <a:path w="11062335" h="10287000">
                <a:moveTo>
                  <a:pt x="11061710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1061710" y="0"/>
                </a:lnTo>
                <a:lnTo>
                  <a:pt x="11061710" y="10286999"/>
                </a:lnTo>
                <a:close/>
              </a:path>
            </a:pathLst>
          </a:custGeom>
          <a:solidFill>
            <a:srgbClr val="FFF5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22" name="Picture 2" descr="C:\Users\User\Downloads\IMG_20240411_225202_7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5461"/>
            <a:ext cx="5412984" cy="532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ownloads\Конференц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443" y="335460"/>
            <a:ext cx="6410719" cy="51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771900"/>
            <a:ext cx="4654826" cy="620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</TotalTime>
  <Words>349</Words>
  <Application>Microsoft Office PowerPoint</Application>
  <PresentationFormat>Произвольный</PresentationFormat>
  <Paragraphs>45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Презентация PowerPoint</vt:lpstr>
      <vt:lpstr>В СЕМЕЙНОМ КРУГУ ВСЕ КОРНИ ТВОИ</vt:lpstr>
      <vt:lpstr>ШКОЛА, ШКОЛА, МИР НАУК</vt:lpstr>
      <vt:lpstr>Муниципальный уровень</vt:lpstr>
      <vt:lpstr>ПЕРВЫЙ УПРАВЛЕНЧЕСКИЙ</vt:lpstr>
      <vt:lpstr>РОДИНА</vt:lpstr>
      <vt:lpstr>Презентация PowerPoint</vt:lpstr>
      <vt:lpstr>ЛИШЬ ТВОРЧЕСТВА ИСКРА ВО МНЕ РАЗГОРИТСЯ</vt:lpstr>
      <vt:lpstr>Презентация PowerPoint</vt:lpstr>
      <vt:lpstr>ХОЧЕШЬ БЫТЬ ЗДОРОВЫМ? БУДЬ ИМ Возможность преодолеть себя, без сомнений, самое ценное свойство спорта</vt:lpstr>
      <vt:lpstr>У ДРУЖБЫ МНОГО КРЫЛЬЕВ</vt:lpstr>
      <vt:lpstr>Презентация PowerPoint</vt:lpstr>
      <vt:lpstr>Я ПУТЕШЕСТВУЮ, КАЖЕТСЯ, С ПОЛЬЗОЮ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Ученик года</dc:title>
  <dc:creator>Viacheslav Gagarin</dc:creator>
  <cp:keywords>DAFgiJSjLNs,BAERl6i5j88</cp:keywords>
  <cp:lastModifiedBy>Пользователь</cp:lastModifiedBy>
  <cp:revision>29</cp:revision>
  <dcterms:created xsi:type="dcterms:W3CDTF">2024-04-11T10:02:26Z</dcterms:created>
  <dcterms:modified xsi:type="dcterms:W3CDTF">2024-04-11T23:54:12Z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2023-04-20T00:00:00Z</vt:filetime>
  </property>
  <property fmtid="{D5CDD505-2E9C-101B-9397-08002B2CF9AE}" pid="3" name="Creator">
    <vt:lpwstr>Canva</vt:lpwstr>
  </property>
  <property fmtid="{D5CDD505-2E9C-101B-9397-08002B2CF9AE}" pid="4" name="LastSaved">
    <vt:filetime>2024-04-11T00:00:00Z</vt:filetime>
  </property>
  <property fmtid="{D5CDD505-2E9C-101B-9397-08002B2CF9AE}" pid="5" name="Producer">
    <vt:lpwstr>iLovePDF</vt:lpwstr>
  </property>
</Properties>
</file>